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4" r:id="rId3"/>
    <p:sldId id="272" r:id="rId4"/>
    <p:sldId id="257" r:id="rId5"/>
    <p:sldId id="258" r:id="rId6"/>
    <p:sldId id="263" r:id="rId7"/>
    <p:sldId id="264" r:id="rId8"/>
    <p:sldId id="259" r:id="rId9"/>
    <p:sldId id="260" r:id="rId10"/>
    <p:sldId id="261" r:id="rId11"/>
    <p:sldId id="262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>
        <p:scale>
          <a:sx n="100" d="100"/>
          <a:sy n="100" d="100"/>
        </p:scale>
        <p:origin x="-504" y="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F136-3F3A-4ABA-A597-6B36F01F87DF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DD2E-027B-4170-AA09-A6E3267C1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F136-3F3A-4ABA-A597-6B36F01F87DF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DD2E-027B-4170-AA09-A6E3267C1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F136-3F3A-4ABA-A597-6B36F01F87DF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DD2E-027B-4170-AA09-A6E3267C1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F136-3F3A-4ABA-A597-6B36F01F87DF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DD2E-027B-4170-AA09-A6E3267C1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F136-3F3A-4ABA-A597-6B36F01F87DF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37DD2E-027B-4170-AA09-A6E3267C1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F136-3F3A-4ABA-A597-6B36F01F87DF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DD2E-027B-4170-AA09-A6E3267C1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F136-3F3A-4ABA-A597-6B36F01F87DF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DD2E-027B-4170-AA09-A6E3267C1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F136-3F3A-4ABA-A597-6B36F01F87DF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DD2E-027B-4170-AA09-A6E3267C1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F136-3F3A-4ABA-A597-6B36F01F87DF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DD2E-027B-4170-AA09-A6E3267C1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F136-3F3A-4ABA-A597-6B36F01F87DF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DD2E-027B-4170-AA09-A6E3267C1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F136-3F3A-4ABA-A597-6B36F01F87DF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DD2E-027B-4170-AA09-A6E3267C1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DFF136-3F3A-4ABA-A597-6B36F01F87DF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37DD2E-027B-4170-AA09-A6E3267C1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to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Внедрение комплекса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ГТО </a:t>
            </a:r>
            <a:r>
              <a:rPr lang="ru-RU" dirty="0" smtClean="0"/>
              <a:t>в школе</a:t>
            </a:r>
            <a:endParaRPr lang="ru-RU" dirty="0"/>
          </a:p>
        </p:txBody>
      </p:sp>
      <p:pic>
        <p:nvPicPr>
          <p:cNvPr id="2050" name="Picture 2" descr="C:\Users\User\Pictures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340768"/>
            <a:ext cx="4920208" cy="4920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Испытания по выбору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-  </a:t>
            </a:r>
            <a:r>
              <a:rPr lang="ru-RU" sz="3600" dirty="0" smtClean="0"/>
              <a:t>Скоростно-силовые возможности                                 </a:t>
            </a:r>
            <a:r>
              <a:rPr lang="ru-RU" sz="3600" dirty="0" smtClean="0"/>
              <a:t>-  </a:t>
            </a:r>
            <a:r>
              <a:rPr lang="ru-RU" sz="3600" dirty="0" smtClean="0"/>
              <a:t>Координационные способности                                   -   Прикладные навыки</a:t>
            </a:r>
          </a:p>
          <a:p>
            <a:pPr>
              <a:buNone/>
            </a:pPr>
            <a:endParaRPr lang="ru-RU" sz="3600" dirty="0"/>
          </a:p>
        </p:txBody>
      </p:sp>
      <p:pic>
        <p:nvPicPr>
          <p:cNvPr id="4" name="Рисунок 3" descr="C:\Users\User\Pictures\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861048"/>
            <a:ext cx="224663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Pictures\doc6d9vokxhwf59bc7e34z_800_4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581128"/>
            <a:ext cx="2421586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Pictures\000466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645024"/>
            <a:ext cx="22383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 этап - оформление и вручение значков ГТО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smtClean="0"/>
              <a:t>Золотой </a:t>
            </a:r>
            <a:r>
              <a:rPr lang="ru-RU" dirty="0" smtClean="0"/>
              <a:t>– Министерство спорта </a:t>
            </a:r>
            <a:r>
              <a:rPr lang="ru-RU" dirty="0" smtClean="0"/>
              <a:t>РФ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Серебряный – комитет по физкультуре и спорту Пензенской области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Бронзовый   </a:t>
            </a:r>
            <a:r>
              <a:rPr lang="ru-RU" dirty="0" smtClean="0"/>
              <a:t>- комитет по физкультуре и спорту </a:t>
            </a:r>
            <a:r>
              <a:rPr lang="ru-RU" dirty="0" smtClean="0"/>
              <a:t>Пензенской </a:t>
            </a:r>
            <a:r>
              <a:rPr lang="ru-RU" dirty="0" smtClean="0"/>
              <a:t>области     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User\Pictures\gt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149080"/>
            <a:ext cx="64807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Мотивация сдачи ГТО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-  </a:t>
            </a:r>
            <a:r>
              <a:rPr lang="ru-RU" dirty="0" smtClean="0"/>
              <a:t>укрепление здоровья и  приобщение к систематическим занятиям физкультурой </a:t>
            </a:r>
            <a:r>
              <a:rPr lang="ru-RU" dirty="0" smtClean="0"/>
              <a:t>и спортом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-  баллы к ЕГЭ при поступлении в ВУЗ </a:t>
            </a:r>
          </a:p>
          <a:p>
            <a:pPr>
              <a:buNone/>
            </a:pPr>
            <a:r>
              <a:rPr lang="ru-RU" dirty="0" smtClean="0"/>
              <a:t>-  поощрения материальные и нематериальные</a:t>
            </a:r>
            <a:endParaRPr lang="ru-RU" dirty="0"/>
          </a:p>
        </p:txBody>
      </p:sp>
      <p:pic>
        <p:nvPicPr>
          <p:cNvPr id="4" name="Рисунок 3" descr="C:\Users\User\Pictures\2015-06-24_18-39-09_rabochiy_sto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149080"/>
            <a:ext cx="38164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ГТО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Всероссийский физкультурно-спортивный комплекс «Готов к труду и обороне» (ГТО) -полноценная программная и нормативная основа физического воспитания населения страны, нацеленная на развитие массового спорта и оздоровление нации.</a:t>
            </a:r>
            <a:endParaRPr lang="ru-RU" dirty="0"/>
          </a:p>
        </p:txBody>
      </p:sp>
      <p:pic>
        <p:nvPicPr>
          <p:cNvPr id="4" name="Рисунок 3" descr="C:\Users\User\Pictures\microhydrin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861048"/>
            <a:ext cx="3305572" cy="251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Нормативный документ о ГТО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УКАЗ </a:t>
            </a:r>
          </a:p>
          <a:p>
            <a:pPr algn="ctr">
              <a:buNone/>
            </a:pPr>
            <a:r>
              <a:rPr lang="ru-RU" dirty="0" smtClean="0"/>
              <a:t>ПРЕЗИДЕНТА РОССИЙСКОЙ ФЕДЕРАЦИИ</a:t>
            </a:r>
          </a:p>
          <a:p>
            <a:pPr algn="ctr">
              <a:buNone/>
            </a:pPr>
            <a:r>
              <a:rPr lang="ru-RU" dirty="0" smtClean="0"/>
              <a:t> В.В. ПУТИНА </a:t>
            </a:r>
          </a:p>
          <a:p>
            <a:pPr algn="ctr">
              <a:buNone/>
            </a:pPr>
            <a:r>
              <a:rPr lang="ru-RU" dirty="0" smtClean="0"/>
              <a:t>О ВСЕРОССИЙСКОМ ФИЗКУЛЬТУРНО-СПОРТИВНОМ КОМПЛЕКСЕ</a:t>
            </a:r>
          </a:p>
          <a:p>
            <a:pPr algn="ctr">
              <a:buNone/>
            </a:pPr>
            <a:r>
              <a:rPr lang="ru-RU" dirty="0" smtClean="0"/>
              <a:t>"ГОТОВ К ТРУДУ И ОБОРОНЕ" (ГТО)                 от  24 марта 2014 года N 172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ГТО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ru-RU" dirty="0"/>
          </a:p>
          <a:p>
            <a:r>
              <a:rPr lang="ru-RU" sz="3600" dirty="0" smtClean="0"/>
              <a:t>совершенствование государственной политики в области физической культуры и спорта; </a:t>
            </a:r>
          </a:p>
          <a:p>
            <a:r>
              <a:rPr lang="ru-RU" sz="3600" dirty="0" smtClean="0"/>
              <a:t>создания эффективной системы физического воспитания, направленной на развитие человеческого потенциала; </a:t>
            </a:r>
          </a:p>
          <a:p>
            <a:r>
              <a:rPr lang="ru-RU" sz="3600" dirty="0" smtClean="0"/>
              <a:t>укрепление здоровья граждан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3600" dirty="0" smtClean="0"/>
              <a:t>добровольность,  </a:t>
            </a:r>
          </a:p>
          <a:p>
            <a:r>
              <a:rPr lang="ru-RU" sz="3600" dirty="0" smtClean="0"/>
              <a:t>доступность, </a:t>
            </a:r>
          </a:p>
          <a:p>
            <a:r>
              <a:rPr lang="ru-RU" sz="3600" dirty="0" smtClean="0"/>
              <a:t>доступ врача, </a:t>
            </a:r>
          </a:p>
          <a:p>
            <a:r>
              <a:rPr lang="ru-RU" sz="3600" dirty="0" smtClean="0"/>
              <a:t>для здоровья</a:t>
            </a:r>
            <a:endParaRPr lang="ru-RU" sz="3600" dirty="0"/>
          </a:p>
        </p:txBody>
      </p:sp>
      <p:pic>
        <p:nvPicPr>
          <p:cNvPr id="3074" name="Picture 2" descr="C:\Users\User\Pictures\gt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060848"/>
            <a:ext cx="435539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этап – подача заявок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- </a:t>
            </a:r>
            <a:r>
              <a:rPr lang="ru-RU" sz="3600" dirty="0" smtClean="0"/>
              <a:t>регистрация на сайте: </a:t>
            </a:r>
            <a:r>
              <a:rPr lang="en-US" sz="3600" dirty="0" smtClean="0">
                <a:hlinkClick r:id="rId2"/>
              </a:rPr>
              <a:t>www.gto.ru</a:t>
            </a:r>
            <a:endParaRPr lang="en-US" sz="3600" dirty="0" smtClean="0"/>
          </a:p>
          <a:p>
            <a:r>
              <a:rPr lang="en-US" sz="3600" dirty="0" smtClean="0"/>
              <a:t>- </a:t>
            </a:r>
            <a:r>
              <a:rPr lang="ru-RU" sz="3600" dirty="0" smtClean="0"/>
              <a:t>получение </a:t>
            </a:r>
            <a:r>
              <a:rPr lang="en-US" sz="3600" dirty="0" smtClean="0"/>
              <a:t>id </a:t>
            </a:r>
            <a:r>
              <a:rPr lang="ru-RU" sz="3600" dirty="0" smtClean="0"/>
              <a:t>номер : </a:t>
            </a:r>
          </a:p>
          <a:p>
            <a:pPr>
              <a:buNone/>
            </a:pPr>
            <a:r>
              <a:rPr lang="ru-RU" sz="3600" dirty="0" smtClean="0"/>
              <a:t>                     15 – 58 - 0000004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 этап – выполнение нормативов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3600" dirty="0" smtClean="0"/>
              <a:t>Сдача нормативов в центре тестирования:</a:t>
            </a:r>
          </a:p>
          <a:p>
            <a:pPr>
              <a:buNone/>
            </a:pPr>
            <a:r>
              <a:rPr lang="ru-RU" sz="3600" dirty="0"/>
              <a:t> </a:t>
            </a:r>
            <a:r>
              <a:rPr lang="ru-RU" sz="3600" dirty="0" smtClean="0"/>
              <a:t>-  паспорт (св. о рождении);</a:t>
            </a:r>
          </a:p>
          <a:p>
            <a:pPr>
              <a:buNone/>
            </a:pPr>
            <a:r>
              <a:rPr lang="ru-RU" sz="3600" dirty="0" smtClean="0"/>
              <a:t> -  медицинская справка </a:t>
            </a:r>
          </a:p>
          <a:p>
            <a:pPr>
              <a:buNone/>
            </a:pPr>
            <a:r>
              <a:rPr lang="ru-RU" sz="3600" dirty="0" smtClean="0"/>
              <a:t>(или медицинская заявка из школы)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Ступени Всероссийского физкультурно-спортивного комплекса «Готов к труду и обороне»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/>
          </a:bodyPr>
          <a:lstStyle/>
          <a:p>
            <a:r>
              <a:rPr lang="ru-RU" sz="3000" dirty="0" smtClean="0"/>
              <a:t>I ступень: 1 - 2 классы (6 - 8 лет) </a:t>
            </a:r>
          </a:p>
          <a:p>
            <a:r>
              <a:rPr lang="ru-RU" sz="3000" dirty="0" smtClean="0"/>
              <a:t>II ступень: 3 - 4 классы (9 - 10 лет) </a:t>
            </a:r>
          </a:p>
          <a:p>
            <a:r>
              <a:rPr lang="ru-RU" sz="3000" dirty="0" smtClean="0"/>
              <a:t>III ступень: 5 - 6 классы (11 - 12 лет) </a:t>
            </a:r>
          </a:p>
          <a:p>
            <a:r>
              <a:rPr lang="ru-RU" sz="3000" dirty="0" smtClean="0"/>
              <a:t>IV ступень: 7 - 9 классы (13 - 15 лет) </a:t>
            </a:r>
          </a:p>
          <a:p>
            <a:r>
              <a:rPr lang="ru-RU" sz="3000" dirty="0" smtClean="0"/>
              <a:t>V ступень: 10 - 11 классы и СПО (16 - 17 лет)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Обязательные испытания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sz="3600" dirty="0" smtClean="0"/>
              <a:t>Скорость                      </a:t>
            </a:r>
            <a:endParaRPr lang="ru-RU" sz="3600" dirty="0" smtClean="0"/>
          </a:p>
          <a:p>
            <a:r>
              <a:rPr lang="ru-RU" sz="3600" dirty="0" smtClean="0"/>
              <a:t> Выносливость</a:t>
            </a:r>
          </a:p>
          <a:p>
            <a:r>
              <a:rPr lang="ru-RU" sz="3600" dirty="0" smtClean="0"/>
              <a:t>Сила</a:t>
            </a:r>
          </a:p>
          <a:p>
            <a:r>
              <a:rPr lang="ru-RU" sz="3600" dirty="0" smtClean="0"/>
              <a:t>Гибкость                </a:t>
            </a:r>
            <a:endParaRPr lang="ru-RU" sz="3600" dirty="0"/>
          </a:p>
        </p:txBody>
      </p:sp>
      <p:pic>
        <p:nvPicPr>
          <p:cNvPr id="4" name="Рисунок 3" descr="C:\Users\User\Pictures\Победы-и-проблемы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124744"/>
            <a:ext cx="290058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Pictures\141882832011810-i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869160"/>
            <a:ext cx="2621915" cy="175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Pictures\gc1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924944"/>
            <a:ext cx="2736304" cy="1821352"/>
          </a:xfrm>
          <a:prstGeom prst="rect">
            <a:avLst/>
          </a:prstGeom>
          <a:noFill/>
        </p:spPr>
      </p:pic>
      <p:pic>
        <p:nvPicPr>
          <p:cNvPr id="1027" name="Picture 3" descr="C:\Users\User\Pictures\gc11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0616" y="5013176"/>
            <a:ext cx="2507095" cy="1668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197</TotalTime>
  <Words>266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Внедрение комплекса  ГТО в школе</vt:lpstr>
      <vt:lpstr>Что такое ГТО</vt:lpstr>
      <vt:lpstr>Нормативный документ о ГТО</vt:lpstr>
      <vt:lpstr>Цель ГТО</vt:lpstr>
      <vt:lpstr>Принципы</vt:lpstr>
      <vt:lpstr>1 этап – подача заявок</vt:lpstr>
      <vt:lpstr>2 этап – выполнение нормативов</vt:lpstr>
      <vt:lpstr>Ступени Всероссийского физкультурно-спортивного комплекса «Готов к труду и обороне» </vt:lpstr>
      <vt:lpstr>Обязательные испытания </vt:lpstr>
      <vt:lpstr>Испытания по выбору </vt:lpstr>
      <vt:lpstr>3 этап - оформление и вручение значков ГТО</vt:lpstr>
      <vt:lpstr>Мотивация сдачи ГТО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комплекса ГТО в школе</dc:title>
  <dc:creator>HP</dc:creator>
  <cp:lastModifiedBy>HP</cp:lastModifiedBy>
  <cp:revision>22</cp:revision>
  <dcterms:created xsi:type="dcterms:W3CDTF">2015-10-27T17:31:57Z</dcterms:created>
  <dcterms:modified xsi:type="dcterms:W3CDTF">2015-11-09T19:18:39Z</dcterms:modified>
</cp:coreProperties>
</file>